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1" r:id="rId4"/>
    <p:sldId id="264" r:id="rId5"/>
    <p:sldId id="265" r:id="rId6"/>
    <p:sldId id="267" r:id="rId7"/>
    <p:sldId id="269" r:id="rId8"/>
    <p:sldId id="270" r:id="rId9"/>
    <p:sldId id="276" r:id="rId10"/>
    <p:sldId id="279" r:id="rId11"/>
    <p:sldId id="263" r:id="rId12"/>
    <p:sldId id="271" r:id="rId13"/>
    <p:sldId id="272" r:id="rId14"/>
    <p:sldId id="274" r:id="rId15"/>
    <p:sldId id="275" r:id="rId16"/>
    <p:sldId id="277" r:id="rId17"/>
    <p:sldId id="273" r:id="rId18"/>
    <p:sldId id="278" r:id="rId19"/>
    <p:sldId id="266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C6188E-66CA-4DC5-18B3-0E13AA9F26E7}"/>
              </a:ext>
            </a:extLst>
          </p:cNvPr>
          <p:cNvGrpSpPr/>
          <p:nvPr/>
        </p:nvGrpSpPr>
        <p:grpSpPr>
          <a:xfrm>
            <a:off x="613610" y="2028352"/>
            <a:ext cx="3058732" cy="2545862"/>
            <a:chOff x="1706451" y="1420831"/>
            <a:chExt cx="3058732" cy="25458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07546-7C75-F33F-1BD1-E8FBC7E84F7C}"/>
                </a:ext>
              </a:extLst>
            </p:cNvPr>
            <p:cNvSpPr txBox="1"/>
            <p:nvPr/>
          </p:nvSpPr>
          <p:spPr>
            <a:xfrm>
              <a:off x="1706451" y="269376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0D0AF-6585-C371-4C0A-0705768C0944}"/>
                </a:ext>
              </a:extLst>
            </p:cNvPr>
            <p:cNvGrpSpPr/>
            <p:nvPr/>
          </p:nvGrpSpPr>
          <p:grpSpPr>
            <a:xfrm>
              <a:off x="2105695" y="1420831"/>
              <a:ext cx="2659488" cy="2545862"/>
              <a:chOff x="2292439" y="1195451"/>
              <a:chExt cx="2659488" cy="2545862"/>
            </a:xfrm>
          </p:grpSpPr>
          <p:sp>
            <p:nvSpPr>
              <p:cNvPr id="2" name="双括号 1">
                <a:extLst>
                  <a:ext uri="{FF2B5EF4-FFF2-40B4-BE49-F238E27FC236}">
                    <a16:creationId xmlns:a16="http://schemas.microsoft.com/office/drawing/2014/main" id="{3154EFFB-0C32-C996-A425-F9C2CDD385C3}"/>
                  </a:ext>
                </a:extLst>
              </p:cNvPr>
              <p:cNvSpPr/>
              <p:nvPr/>
            </p:nvSpPr>
            <p:spPr>
              <a:xfrm>
                <a:off x="2292439" y="1564783"/>
                <a:ext cx="2659488" cy="2176530"/>
              </a:xfrm>
              <a:prstGeom prst="bracketPair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DF73CA-49C4-9C0C-D58E-855238EC6C03}"/>
                  </a:ext>
                </a:extLst>
              </p:cNvPr>
              <p:cNvSpPr txBox="1"/>
              <p:nvPr/>
            </p:nvSpPr>
            <p:spPr>
              <a:xfrm>
                <a:off x="3394871" y="1195451"/>
                <a:ext cx="45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pic>
            <p:nvPicPr>
              <p:cNvPr id="1026" name="Picture 2" descr="ECE 429">
                <a:extLst>
                  <a:ext uri="{FF2B5EF4-FFF2-40B4-BE49-F238E27FC236}">
                    <a16:creationId xmlns:a16="http://schemas.microsoft.com/office/drawing/2014/main" id="{7CB509D4-2380-6A4E-A8D5-AF3460AAA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690" y="1674388"/>
                <a:ext cx="661788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pulse response of non-causal filter ψ(z) = 6/(z + 4 + z −1 ) | Download  Scientific Diagram">
                <a:extLst>
                  <a:ext uri="{FF2B5EF4-FFF2-40B4-BE49-F238E27FC236}">
                    <a16:creationId xmlns:a16="http://schemas.microsoft.com/office/drawing/2014/main" id="{41F210B3-B840-BFF3-9EA1-6515BD6CD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432" y="3076040"/>
                <a:ext cx="678892" cy="5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C140B33-D77A-A5A5-1CFB-E281986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542" y="3076040"/>
                <a:ext cx="660936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3241C6-0989-1BBB-B23B-9CC2AF567FCC}"/>
                  </a:ext>
                </a:extLst>
              </p:cNvPr>
              <p:cNvSpPr txBox="1"/>
              <p:nvPr/>
            </p:nvSpPr>
            <p:spPr>
              <a:xfrm>
                <a:off x="3520441" y="3145631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F1C536-1ED5-8659-75DB-4C3539BCD653}"/>
                  </a:ext>
                </a:extLst>
              </p:cNvPr>
              <p:cNvSpPr txBox="1"/>
              <p:nvPr/>
            </p:nvSpPr>
            <p:spPr>
              <a:xfrm rot="2076893">
                <a:off x="3520442" y="2406967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A6B680-EF04-7F11-CFD9-20442886F06B}"/>
                  </a:ext>
                </a:extLst>
              </p:cNvPr>
              <p:cNvSpPr txBox="1"/>
              <p:nvPr/>
            </p:nvSpPr>
            <p:spPr>
              <a:xfrm>
                <a:off x="4277717" y="1800758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4582448" y="2931951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96FC14-3CF9-4382-61C4-17E215201044}"/>
              </a:ext>
            </a:extLst>
          </p:cNvPr>
          <p:cNvGrpSpPr/>
          <p:nvPr/>
        </p:nvGrpSpPr>
        <p:grpSpPr>
          <a:xfrm>
            <a:off x="4716974" y="553152"/>
            <a:ext cx="4185632" cy="1480238"/>
            <a:chOff x="3802574" y="95139"/>
            <a:chExt cx="4185632" cy="148023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3B20B7D-C662-6E18-7FA2-26F8A7C4F2E6}"/>
                </a:ext>
              </a:extLst>
            </p:cNvPr>
            <p:cNvGrpSpPr/>
            <p:nvPr/>
          </p:nvGrpSpPr>
          <p:grpSpPr>
            <a:xfrm>
              <a:off x="3802574" y="706053"/>
              <a:ext cx="4185632" cy="869324"/>
              <a:chOff x="5512159" y="1448874"/>
              <a:chExt cx="4185632" cy="86932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510C33A-2E30-0F02-149D-5FD74D9E15EF}"/>
                  </a:ext>
                </a:extLst>
              </p:cNvPr>
              <p:cNvSpPr/>
              <p:nvPr/>
            </p:nvSpPr>
            <p:spPr>
              <a:xfrm>
                <a:off x="5673145" y="1545466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11</a:t>
                </a:r>
                <a:endParaRPr lang="fr-CA" baseline="-25000" dirty="0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CA7210E-EFD8-9443-DDC2-1B9D79D3A427}"/>
                  </a:ext>
                </a:extLst>
              </p:cNvPr>
              <p:cNvSpPr/>
              <p:nvPr/>
            </p:nvSpPr>
            <p:spPr>
              <a:xfrm>
                <a:off x="6545688" y="1560213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12</a:t>
                </a:r>
                <a:endParaRPr lang="fr-CA" baseline="-250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46166D1-19F9-1ACB-368E-F08A08BFC947}"/>
                  </a:ext>
                </a:extLst>
              </p:cNvPr>
              <p:cNvSpPr/>
              <p:nvPr/>
            </p:nvSpPr>
            <p:spPr>
              <a:xfrm>
                <a:off x="7431113" y="156270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3ED7C0F-B34B-4156-38E8-42F148D7B66C}"/>
                  </a:ext>
                </a:extLst>
              </p:cNvPr>
              <p:cNvSpPr/>
              <p:nvPr/>
            </p:nvSpPr>
            <p:spPr>
              <a:xfrm>
                <a:off x="8800566" y="154546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A5894A-C321-EDBB-BAFA-3702B6898AFE}"/>
                  </a:ext>
                </a:extLst>
              </p:cNvPr>
              <p:cNvSpPr txBox="1"/>
              <p:nvPr/>
            </p:nvSpPr>
            <p:spPr>
              <a:xfrm>
                <a:off x="8295927" y="1760043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74FBFB9-8872-D2F8-797D-AFBF090699B8}"/>
                  </a:ext>
                </a:extLst>
              </p:cNvPr>
              <p:cNvSpPr/>
              <p:nvPr/>
            </p:nvSpPr>
            <p:spPr>
              <a:xfrm>
                <a:off x="5512159" y="1448874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849036-6D67-EE34-34A7-ABFEA325B2C3}"/>
                </a:ext>
              </a:extLst>
            </p:cNvPr>
            <p:cNvSpPr txBox="1"/>
            <p:nvPr/>
          </p:nvSpPr>
          <p:spPr>
            <a:xfrm>
              <a:off x="5400910" y="95139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1FC73122-E856-2C55-00E1-DA36D55465D0}"/>
                </a:ext>
              </a:extLst>
            </p:cNvPr>
            <p:cNvSpPr/>
            <p:nvPr/>
          </p:nvSpPr>
          <p:spPr>
            <a:xfrm rot="5400000">
              <a:off x="5779975" y="-1531154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578CD9F-AA6F-E750-91DA-EDB0DCE8E93F}"/>
              </a:ext>
            </a:extLst>
          </p:cNvPr>
          <p:cNvGrpSpPr/>
          <p:nvPr/>
        </p:nvGrpSpPr>
        <p:grpSpPr>
          <a:xfrm>
            <a:off x="4773275" y="4202375"/>
            <a:ext cx="4185632" cy="1499454"/>
            <a:chOff x="3240967" y="5027189"/>
            <a:chExt cx="4185632" cy="14994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CEC30C-8BC3-BDC8-EB16-A6F51559BE2B}"/>
                </a:ext>
              </a:extLst>
            </p:cNvPr>
            <p:cNvGrpSpPr/>
            <p:nvPr/>
          </p:nvGrpSpPr>
          <p:grpSpPr>
            <a:xfrm>
              <a:off x="3240967" y="5027189"/>
              <a:ext cx="4185632" cy="869324"/>
              <a:chOff x="5528045" y="2289218"/>
              <a:chExt cx="4185632" cy="86932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FE5077D-7524-2F7B-6BB0-A8EEC332FB2F}"/>
                  </a:ext>
                </a:extLst>
              </p:cNvPr>
              <p:cNvSpPr/>
              <p:nvPr/>
            </p:nvSpPr>
            <p:spPr>
              <a:xfrm>
                <a:off x="5673145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21</a:t>
                </a:r>
                <a:endParaRPr lang="fr-CA" baseline="-25000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9591625-AA15-013C-0E00-4938845110DA}"/>
                  </a:ext>
                </a:extLst>
              </p:cNvPr>
              <p:cNvSpPr/>
              <p:nvPr/>
            </p:nvSpPr>
            <p:spPr>
              <a:xfrm>
                <a:off x="6545688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22</a:t>
                </a:r>
                <a:endParaRPr lang="fr-CA" baseline="-250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38CD329-AF57-2FC3-3BED-94EFAC8E4579}"/>
                  </a:ext>
                </a:extLst>
              </p:cNvPr>
              <p:cNvSpPr/>
              <p:nvPr/>
            </p:nvSpPr>
            <p:spPr>
              <a:xfrm>
                <a:off x="7431113" y="238259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23</a:t>
                </a:r>
                <a:endParaRPr lang="fr-CA" baseline="-25000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B927E2C-493D-D941-6647-31F4AAF241C1}"/>
                  </a:ext>
                </a:extLst>
              </p:cNvPr>
              <p:cNvSpPr/>
              <p:nvPr/>
            </p:nvSpPr>
            <p:spPr>
              <a:xfrm>
                <a:off x="8847791" y="2350394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1F5B72-ADA9-61F5-F7AF-6B558C1D1750}"/>
                  </a:ext>
                </a:extLst>
              </p:cNvPr>
              <p:cNvSpPr txBox="1"/>
              <p:nvPr/>
            </p:nvSpPr>
            <p:spPr>
              <a:xfrm>
                <a:off x="8295928" y="2550016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5DFB9F9-911B-0DE9-B928-D7F9DBEA62AC}"/>
                  </a:ext>
                </a:extLst>
              </p:cNvPr>
              <p:cNvSpPr/>
              <p:nvPr/>
            </p:nvSpPr>
            <p:spPr>
              <a:xfrm>
                <a:off x="5528045" y="2289218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E857288A-FE05-B682-0168-B9AAF9F55DC8}"/>
                </a:ext>
              </a:extLst>
            </p:cNvPr>
            <p:cNvSpPr/>
            <p:nvPr/>
          </p:nvSpPr>
          <p:spPr>
            <a:xfrm rot="16200000">
              <a:off x="5162066" y="4070283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ACE65AD-7E07-07C4-5121-0C7E4E481317}"/>
                </a:ext>
              </a:extLst>
            </p:cNvPr>
            <p:cNvSpPr txBox="1"/>
            <p:nvPr/>
          </p:nvSpPr>
          <p:spPr>
            <a:xfrm>
              <a:off x="4671107" y="6157311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99" y="2571916"/>
            <a:ext cx="3666997" cy="2893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171</Words>
  <Application>Microsoft Office PowerPoint</Application>
  <PresentationFormat>宽屏</PresentationFormat>
  <Paragraphs>50</Paragraphs>
  <Slides>20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London</vt:lpstr>
      <vt:lpstr>London - RF</vt:lpstr>
      <vt:lpstr>London - DT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88</cp:revision>
  <dcterms:created xsi:type="dcterms:W3CDTF">2022-09-15T09:10:05Z</dcterms:created>
  <dcterms:modified xsi:type="dcterms:W3CDTF">2022-10-03T18:02:18Z</dcterms:modified>
</cp:coreProperties>
</file>